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77" r:id="rId5"/>
    <p:sldId id="260" r:id="rId6"/>
    <p:sldId id="348" r:id="rId7"/>
    <p:sldId id="359" r:id="rId8"/>
    <p:sldId id="354" r:id="rId9"/>
    <p:sldId id="360" r:id="rId10"/>
    <p:sldId id="358" r:id="rId11"/>
    <p:sldId id="362" r:id="rId12"/>
    <p:sldId id="363" r:id="rId13"/>
    <p:sldId id="271" r:id="rId14"/>
  </p:sldIdLst>
  <p:sldSz cx="12192000" cy="6858000"/>
  <p:notesSz cx="12192000" cy="6858000"/>
  <p:custDataLst>
    <p:tags r:id="rId1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69" autoAdjust="0"/>
    <p:restoredTop sz="88956" autoAdjust="0"/>
  </p:normalViewPr>
  <p:slideViewPr>
    <p:cSldViewPr showGuides="1">
      <p:cViewPr varScale="1">
        <p:scale>
          <a:sx n="98" d="100"/>
          <a:sy n="98" d="100"/>
        </p:scale>
        <p:origin x="436" y="64"/>
      </p:cViewPr>
      <p:guideLst>
        <p:guide orient="horz" pos="2832"/>
        <p:guide pos="21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知识图谱检索增强生成用于基于大模型的推荐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4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19.png"/><Relationship Id="rId7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4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31.png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5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0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1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43.png"/><Relationship Id="rId7" Type="http://schemas.openxmlformats.org/officeDocument/2006/relationships/image" Target="../media/image42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8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116890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8455918" y="5735756"/>
            <a:ext cx="353501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Shunan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Yin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-564996" y="1519251"/>
            <a:ext cx="12371934" cy="11617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12065" rIns="0" bIns="0" rtlCol="0">
            <a:noAutofit/>
          </a:bodyPr>
          <a:lstStyle/>
          <a:p>
            <a:pPr marL="1746885" marR="5080" lvl="1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Knowledge Graph Retrieval-Augmented Generation for </a:t>
            </a:r>
            <a:endParaRPr lang="en-US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746885" marR="5080" lvl="1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LLM-based Recommendation</a:t>
            </a:r>
            <a:endParaRPr lang="en-US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067800" y="5410200"/>
            <a:ext cx="248158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ACL 2025</a:t>
            </a:r>
            <a:endParaRPr sz="1600" dirty="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03576" y="5410012"/>
            <a:ext cx="6096356" cy="412681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altLang="zh-CN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lang="da-DK" altLang="zh-CN" sz="1600" dirty="0"/>
              <a:t>N</a:t>
            </a:r>
            <a:r>
              <a:rPr lang="en-US" altLang="zh-CN" sz="1600" dirty="0"/>
              <a:t>one</a:t>
            </a:r>
            <a:endParaRPr lang="de-DE" altLang="zh-CN" sz="1600" dirty="0"/>
          </a:p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altLang="zh-CN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5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11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23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 dirty="0">
              <a:latin typeface="Noto Sans Mono CJK HK"/>
              <a:cs typeface="Noto Sans Mono CJK HK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19200" y="2641298"/>
            <a:ext cx="9298491" cy="21239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7074" y="-161164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29338" y="2082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1905000"/>
            <a:ext cx="10913241" cy="345255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857230" y="46355"/>
            <a:ext cx="1162050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1111" y="644524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08677" y="838327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2133600" y="1682830"/>
            <a:ext cx="10631805" cy="404139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514350" indent="-514350">
              <a:buAutoNum type="romanLcParenBoth"/>
            </a:pPr>
            <a:endParaRPr sz="20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91536" y="2133600"/>
            <a:ext cx="7176664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/>
              <a:t>1)LLM-based recommender systems may generate recommendations that are fictional due to the inherent limitations of LLMs.</a:t>
            </a:r>
            <a:endParaRPr lang="en-US" altLang="zh-CN" sz="2000" dirty="0"/>
          </a:p>
          <a:p>
            <a:pPr algn="just"/>
            <a:endParaRPr lang="en-US" altLang="zh-CN" sz="2000" dirty="0"/>
          </a:p>
          <a:p>
            <a:pPr algn="just"/>
            <a:r>
              <a:rPr lang="en-US" altLang="zh-CN" sz="2000" dirty="0"/>
              <a:t>2)LLMs usually lack up-to-date knowledge, which can prevent them from recommending the latest films or products.</a:t>
            </a:r>
            <a:endParaRPr lang="en-US" altLang="zh-CN" sz="2000" dirty="0"/>
          </a:p>
          <a:p>
            <a:pPr algn="just"/>
            <a:endParaRPr lang="en-US" altLang="zh-CN" sz="2000" dirty="0"/>
          </a:p>
          <a:p>
            <a:pPr algn="just"/>
            <a:r>
              <a:rPr lang="en-US" altLang="zh-CN" sz="2000" dirty="0"/>
              <a:t>3)LLMs often lack domain-specific knowledge, as recommendation-oriented corpora are very limited during the training phase of LLMs.</a:t>
            </a:r>
            <a:endParaRPr lang="en-US" altLang="zh-CN" sz="2000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55" y="1503864"/>
            <a:ext cx="5097123" cy="51135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47945" y="304927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90592" y="50388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616" y="1066800"/>
            <a:ext cx="10062099" cy="57723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9674" y="-161164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07585" y="6731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50" y="771581"/>
            <a:ext cx="5955795" cy="26191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2143" y="1022400"/>
            <a:ext cx="5473524" cy="5379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2144" y="1785815"/>
            <a:ext cx="5473524" cy="54498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82284" y="2597702"/>
            <a:ext cx="6011465" cy="65313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924" y="3657600"/>
            <a:ext cx="5933641" cy="293085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32143" y="4520100"/>
            <a:ext cx="5123724" cy="47054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7399" y="5638800"/>
            <a:ext cx="5911851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9674" y="-161164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07585" y="6731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AutoShape 2" descr="已上传的图片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AutoShape 4" descr="已上传的图片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36" y="990600"/>
            <a:ext cx="4816805" cy="551515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3050" y="1457154"/>
            <a:ext cx="6688993" cy="62062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5342" y="2520697"/>
            <a:ext cx="6688993" cy="59457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3050" y="3652505"/>
            <a:ext cx="5943600" cy="60897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77133" y="4789162"/>
            <a:ext cx="7314865" cy="12309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8663" y="-161164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10288" y="6731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0" y="629154"/>
            <a:ext cx="7633228" cy="62288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8663" y="-161164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10288" y="6731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400" y="629153"/>
            <a:ext cx="4876800" cy="62194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0" y="1852299"/>
            <a:ext cx="7100806" cy="43232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7074" y="-161164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29338" y="2082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5078" y="604589"/>
            <a:ext cx="9072922" cy="293147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7800" y="3853095"/>
            <a:ext cx="9127361" cy="2961386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COMMONDATA" val="eyJoZGlkIjoiMjBkZTM0OGMzMWQ4M2VlY2NjNzYwNTY2N2VlMTRmNzI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2506</Words>
  <Application>WPS 演示</Application>
  <PresentationFormat>宽屏</PresentationFormat>
  <Paragraphs>156</Paragraphs>
  <Slides>11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Cambria Math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YYYin</cp:lastModifiedBy>
  <cp:revision>244</cp:revision>
  <dcterms:created xsi:type="dcterms:W3CDTF">2023-09-17T03:47:00Z</dcterms:created>
  <dcterms:modified xsi:type="dcterms:W3CDTF">2025-11-23T09:29:34Z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2023-09-04T00:00:00Z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2023-09-25T00:00:00Z</vt:filetime>
  </property>
  <property fmtid="{D5CDD505-2E9C-101B-9397-08002B2CF9AE}" pid="5" name="ICV">
    <vt:lpwstr>A86CF9EF0DFA4142AA492EF6BA66558A_12</vt:lpwstr>
  </property>
  <property fmtid="{D5CDD505-2E9C-101B-9397-08002B2CF9AE}" pid="6" name="KSOProductBuildVer">
    <vt:lpwstr>2052-12.1.0.23125</vt:lpwstr>
  </property>
</Properties>
</file>